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5" r:id="rId16"/>
    <p:sldId id="271" r:id="rId17"/>
    <p:sldId id="272" r:id="rId18"/>
    <p:sldId id="273" r:id="rId19"/>
    <p:sldId id="274" r:id="rId20"/>
  </p:sldIdLst>
  <p:sldSz cx="12192000" cy="6858000"/>
  <p:notesSz cx="6858000" cy="9144000"/>
  <p:embeddedFontLst>
    <p:embeddedFont>
      <p:font typeface="배달의민족 주아" panose="020B0600000101010101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F45450-FCD5-4451-BD24-78BAF728B32E}" v="12" dt="2022-06-24T14:43:58.3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5"/>
    <p:restoredTop sz="94660"/>
  </p:normalViewPr>
  <p:slideViewPr>
    <p:cSldViewPr snapToGrid="0">
      <p:cViewPr varScale="1">
        <p:scale>
          <a:sx n="85" d="100"/>
          <a:sy n="85" d="100"/>
        </p:scale>
        <p:origin x="586" y="91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양 지혜" userId="ff9839fab751ae36" providerId="LiveId" clId="{C8F45450-FCD5-4451-BD24-78BAF728B32E}"/>
    <pc:docChg chg="undo custSel addSld modSld sldOrd">
      <pc:chgData name="양 지혜" userId="ff9839fab751ae36" providerId="LiveId" clId="{C8F45450-FCD5-4451-BD24-78BAF728B32E}" dt="2022-06-24T14:45:13.622" v="298" actId="20577"/>
      <pc:docMkLst>
        <pc:docMk/>
      </pc:docMkLst>
      <pc:sldChg chg="modSp mod">
        <pc:chgData name="양 지혜" userId="ff9839fab751ae36" providerId="LiveId" clId="{C8F45450-FCD5-4451-BD24-78BAF728B32E}" dt="2022-06-24T14:44:22.453" v="284" actId="20577"/>
        <pc:sldMkLst>
          <pc:docMk/>
          <pc:sldMk cId="0" sldId="258"/>
        </pc:sldMkLst>
        <pc:spChg chg="mod">
          <ac:chgData name="양 지혜" userId="ff9839fab751ae36" providerId="LiveId" clId="{C8F45450-FCD5-4451-BD24-78BAF728B32E}" dt="2022-06-24T14:44:22.453" v="284" actId="20577"/>
          <ac:spMkLst>
            <pc:docMk/>
            <pc:sldMk cId="0" sldId="258"/>
            <ac:spMk id="13" creationId="{00000000-0000-0000-0000-000000000000}"/>
          </ac:spMkLst>
        </pc:spChg>
      </pc:sldChg>
      <pc:sldChg chg="modSp mod">
        <pc:chgData name="양 지혜" userId="ff9839fab751ae36" providerId="LiveId" clId="{C8F45450-FCD5-4451-BD24-78BAF728B32E}" dt="2022-06-24T14:45:13.622" v="298" actId="20577"/>
        <pc:sldMkLst>
          <pc:docMk/>
          <pc:sldMk cId="0" sldId="270"/>
        </pc:sldMkLst>
        <pc:spChg chg="mod">
          <ac:chgData name="양 지혜" userId="ff9839fab751ae36" providerId="LiveId" clId="{C8F45450-FCD5-4451-BD24-78BAF728B32E}" dt="2022-06-24T14:45:13.622" v="298" actId="20577"/>
          <ac:spMkLst>
            <pc:docMk/>
            <pc:sldMk cId="0" sldId="270"/>
            <ac:spMk id="8" creationId="{00000000-0000-0000-0000-000000000000}"/>
          </ac:spMkLst>
        </pc:spChg>
      </pc:sldChg>
      <pc:sldChg chg="modSp mod">
        <pc:chgData name="양 지혜" userId="ff9839fab751ae36" providerId="LiveId" clId="{C8F45450-FCD5-4451-BD24-78BAF728B32E}" dt="2022-06-24T14:44:53.095" v="294" actId="20577"/>
        <pc:sldMkLst>
          <pc:docMk/>
          <pc:sldMk cId="0" sldId="271"/>
        </pc:sldMkLst>
        <pc:spChg chg="mod">
          <ac:chgData name="양 지혜" userId="ff9839fab751ae36" providerId="LiveId" clId="{C8F45450-FCD5-4451-BD24-78BAF728B32E}" dt="2022-06-24T14:44:53.095" v="294" actId="20577"/>
          <ac:spMkLst>
            <pc:docMk/>
            <pc:sldMk cId="0" sldId="271"/>
            <ac:spMk id="32" creationId="{00000000-0000-0000-0000-000000000000}"/>
          </ac:spMkLst>
        </pc:spChg>
      </pc:sldChg>
      <pc:sldChg chg="addSp delSp modSp add mod ord modAnim">
        <pc:chgData name="양 지혜" userId="ff9839fab751ae36" providerId="LiveId" clId="{C8F45450-FCD5-4451-BD24-78BAF728B32E}" dt="2022-06-24T14:44:49.253" v="292" actId="20577"/>
        <pc:sldMkLst>
          <pc:docMk/>
          <pc:sldMk cId="1019062738" sldId="275"/>
        </pc:sldMkLst>
        <pc:spChg chg="add del mod">
          <ac:chgData name="양 지혜" userId="ff9839fab751ae36" providerId="LiveId" clId="{C8F45450-FCD5-4451-BD24-78BAF728B32E}" dt="2022-06-24T14:43:14.083" v="252" actId="20577"/>
          <ac:spMkLst>
            <pc:docMk/>
            <pc:sldMk cId="1019062738" sldId="275"/>
            <ac:spMk id="7" creationId="{00000000-0000-0000-0000-000000000000}"/>
          </ac:spMkLst>
        </pc:spChg>
        <pc:spChg chg="mod">
          <ac:chgData name="양 지혜" userId="ff9839fab751ae36" providerId="LiveId" clId="{C8F45450-FCD5-4451-BD24-78BAF728B32E}" dt="2022-06-24T14:44:49.253" v="292" actId="20577"/>
          <ac:spMkLst>
            <pc:docMk/>
            <pc:sldMk cId="1019062738" sldId="275"/>
            <ac:spMk id="8" creationId="{00000000-0000-0000-0000-000000000000}"/>
          </ac:spMkLst>
        </pc:spChg>
        <pc:picChg chg="add mod">
          <ac:chgData name="양 지혜" userId="ff9839fab751ae36" providerId="LiveId" clId="{C8F45450-FCD5-4451-BD24-78BAF728B32E}" dt="2022-06-24T14:42:07.989" v="122" actId="1076"/>
          <ac:picMkLst>
            <pc:docMk/>
            <pc:sldMk cId="1019062738" sldId="275"/>
            <ac:picMk id="2" creationId="{37E5BCBD-2B74-7266-B02F-E76B4FF076CB}"/>
          </ac:picMkLst>
        </pc:picChg>
        <pc:picChg chg="del">
          <ac:chgData name="양 지혜" userId="ff9839fab751ae36" providerId="LiveId" clId="{C8F45450-FCD5-4451-BD24-78BAF728B32E}" dt="2022-06-24T14:41:14.775" v="118" actId="478"/>
          <ac:picMkLst>
            <pc:docMk/>
            <pc:sldMk cId="1019062738" sldId="275"/>
            <ac:picMk id="10" creationId="{1BDD314D-1029-8A26-6C09-52D27178D804}"/>
          </ac:picMkLst>
        </pc:picChg>
        <pc:picChg chg="del">
          <ac:chgData name="양 지혜" userId="ff9839fab751ae36" providerId="LiveId" clId="{C8F45450-FCD5-4451-BD24-78BAF728B32E}" dt="2022-06-24T14:41:16.541" v="119" actId="478"/>
          <ac:picMkLst>
            <pc:docMk/>
            <pc:sldMk cId="1019062738" sldId="275"/>
            <ac:picMk id="12" creationId="{23912750-3DDD-290B-69C9-5BAF90E22A65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3A0F96-A19C-F40F-CE01-C8B8C1CA0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15E038-BE0B-6899-6C8F-D030614600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6122DE-1A8F-F22F-F08E-E8F6DB265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0A094A-47C4-51F6-8D36-5E0C3BD2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BBE0D1-2B98-BCB9-D309-1CDAA1E13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45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875C56-9D1A-C4B6-8838-09B594795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679F72-CCC4-592E-DF37-67A381C05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84DFDD-86FF-DEDE-60E0-F65A4581C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426199-4AF5-F371-1761-EE552E764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5E3626-B93E-2096-C2C7-8B52A3D26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494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75958B-B62C-3CBC-C287-668C91313F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47E9CE-9E67-7AEF-AB57-95F9FFE42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A56F94-1C7B-8A76-9605-0CD6AEA12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6CE929-98B9-8C00-AC96-34EA17BD4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1A353D-B02C-E1B7-0329-B11D8853E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241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5E980-EE94-372D-D416-241D27B3D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B35E1C-66DE-6B5B-C35D-B8BB116AC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71FC5B-47F0-F5D3-D9C9-98D382DC4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01EAA0-EDBB-13FB-2649-66C804543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52BEDD-C3FE-42E8-469C-49799EFC8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379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812344-0A0C-5384-AAE9-1746B2D8F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B2C356-B5A0-09A8-B606-4C24726E6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CA2B8A-D7E7-CCB5-00B2-04EF8FC20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41E46D-0457-1BC5-75C8-65C7C3FEF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00FE20-09D4-C791-355F-A12433C94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878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B417D3-5217-0054-6E39-B4654A78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CA53E3-2A23-5BD2-7F07-7503B22967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7EFD9C-8940-7F4E-F1EA-71C81861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BE9EFF-3CA2-9162-1DD9-ACD0948C1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264C40-95AF-BD21-5D6A-8060A02D8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F6007D-1F76-3EAD-E3AB-CE2B3B988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04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676DA0-D88C-B1DF-984F-662BBD3FB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7FEF9E-D781-FCDD-4DB7-A26AD15EB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99E9CC-49B7-1DAF-7F66-914B0E653E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25CE2CB-3A81-83B0-047A-12F46001AB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4040C98-D47C-A90A-3D96-118CF7F990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9A5A0A-CED0-48DE-8AA9-60C13105D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7AA2BDD-4B93-11B0-5DAF-3C60CBA88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744E9D-3FF2-901D-C01D-ED0C8C3B8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03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F1662F-DCDF-9C84-66D0-68F7C0DCC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BB2BFF-F913-0B6D-8560-CE7C8A48E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A526FFD-C8C7-9204-A0AA-5E5D788DE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C4F7B3-E867-59D6-83D2-68BE550BF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110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7EE0BD-89C7-F66B-3E6D-7AA1BF72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061F9A-2D28-8215-9A10-A844D1A33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82C6D2-BD70-942B-D446-A9DEEDB95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526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0A3904-9FB0-39F1-0A23-3E9820F50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4A987C-AE23-3C74-8DE9-BEC3959B4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14780E-5678-F2EC-5C5F-22ECEEAC41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AB71F7-6321-8DFF-3579-8ED32B947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9716FF-CBEA-F612-29EC-CAB49C636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72550B-93C7-CBA2-F30A-F8234F5D4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659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556AFA-E7B0-8928-3FCF-0C74524B2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A7286C3-F197-F910-96D3-338525BFD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649A9C-0FE8-2ABF-865C-B7BC1439BD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C8696A-D7A7-A93B-3166-9AEFD0719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E85E8-0CF8-430E-933A-5E0512AFFCD8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8A6F09-ABB4-33AA-4592-50D0D2294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AC7F80-17B7-9F76-886E-30F2C9A2F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F5D2B-1FBA-4BA1-A06B-2C26531DF7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181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Office 테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E85E8-0CF8-430E-933A-5E0512AFFCD8}" type="datetimeFigureOut">
              <a:rPr lang="ko-KR" altLang="en-US"/>
              <a:pPr/>
              <a:t>2022-06-24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F5D2B-1FBA-4BA1-A06B-2C26531DF799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99459" y="1478359"/>
            <a:ext cx="6269356" cy="17391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ko-KR" sz="5400" spc="1085">
                <a:latin typeface="배달의민족 주아"/>
                <a:ea typeface="배달의민족 주아"/>
              </a:rPr>
              <a:t>MuziShop </a:t>
            </a:r>
          </a:p>
          <a:p>
            <a:pPr algn="ctr"/>
            <a:r>
              <a:rPr lang="ko-KR" altLang="en-US" sz="5400" spc="1085">
                <a:latin typeface="배달의민족 주아"/>
                <a:ea typeface="배달의민족 주아"/>
              </a:rPr>
              <a:t>신발 쇼핑몰 사이트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66008" y="4651038"/>
            <a:ext cx="3237722" cy="1376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>
                <a:latin typeface="배달의민족 주아"/>
                <a:ea typeface="배달의민족 주아"/>
              </a:rPr>
              <a:t>202120818 </a:t>
            </a:r>
            <a:r>
              <a:rPr lang="ko-KR" altLang="en-US" sz="2800">
                <a:latin typeface="배달의민족 주아"/>
                <a:ea typeface="배달의민족 주아"/>
              </a:rPr>
              <a:t>양지현</a:t>
            </a:r>
          </a:p>
          <a:p>
            <a:pPr algn="ctr"/>
            <a:r>
              <a:rPr lang="en-US" altLang="ko-KR" sz="2800">
                <a:latin typeface="배달의민족 주아"/>
                <a:ea typeface="배달의민족 주아"/>
              </a:rPr>
              <a:t>202163104 </a:t>
            </a:r>
            <a:r>
              <a:rPr lang="ko-KR" altLang="en-US" sz="2800">
                <a:latin typeface="배달의민족 주아"/>
                <a:ea typeface="배달의민족 주아"/>
              </a:rPr>
              <a:t>김건우</a:t>
            </a:r>
          </a:p>
          <a:p>
            <a:pPr algn="ctr"/>
            <a:r>
              <a:rPr lang="en-US" altLang="ko-KR" sz="2800">
                <a:latin typeface="배달의민족 주아"/>
                <a:ea typeface="배달의민족 주아"/>
              </a:rPr>
              <a:t>201820454 </a:t>
            </a:r>
            <a:r>
              <a:rPr lang="ko-KR" altLang="en-US" sz="2800">
                <a:latin typeface="배달의민족 주아"/>
                <a:ea typeface="배달의민족 주아"/>
              </a:rPr>
              <a:t>김준태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1509" y="1935480"/>
            <a:ext cx="2068830" cy="520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>
                <a:latin typeface="배달의민족 주아"/>
                <a:ea typeface="배달의민족 주아"/>
              </a:rPr>
              <a:t>3-1 </a:t>
            </a:r>
            <a:r>
              <a:rPr lang="ko-KR" altLang="en-US" sz="2800">
                <a:latin typeface="배달의민족 주아"/>
                <a:ea typeface="배달의민족 주아"/>
              </a:rPr>
              <a:t>로그인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1510" y="3164205"/>
            <a:ext cx="5821680" cy="948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>
                <a:latin typeface="배달의민족 주아"/>
                <a:ea typeface="배달의민족 주아"/>
              </a:rPr>
              <a:t>로그인은 로그인 성공 시 메인화면 으로 </a:t>
            </a:r>
          </a:p>
          <a:p>
            <a:pPr algn="ctr"/>
            <a:r>
              <a:rPr lang="ko-KR" altLang="en-US" sz="2800">
                <a:latin typeface="배달의민족 주아"/>
                <a:ea typeface="배달의민족 주아"/>
              </a:rPr>
              <a:t>이동하게 됩니다</a:t>
            </a:r>
            <a:r>
              <a:rPr lang="en-US" altLang="ko-KR" sz="2800">
                <a:latin typeface="배달의민족 주아"/>
                <a:ea typeface="배달의민족 주아"/>
              </a:rPr>
              <a:t>.</a:t>
            </a:r>
            <a:endParaRPr lang="ko-KR" altLang="en-US" sz="2800">
              <a:latin typeface="배달의민족 주아"/>
              <a:ea typeface="배달의민족 주아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8" name="직사각형 7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4"/>
            <p:cNvSpPr txBox="1"/>
            <p:nvPr/>
          </p:nvSpPr>
          <p:spPr>
            <a:xfrm>
              <a:off x="651513" y="137703"/>
              <a:ext cx="2849880" cy="6438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600" spc="-292">
                  <a:solidFill>
                    <a:schemeClr val="tx1">
                      <a:lumMod val="65000"/>
                      <a:lumOff val="35000"/>
                    </a:schemeClr>
                  </a:solidFill>
                  <a:latin typeface="배달의민족 주아"/>
                  <a:ea typeface="배달의민족 주아"/>
                </a:rPr>
                <a:t>기능구현 </a:t>
              </a:r>
            </a:p>
          </p:txBody>
        </p:sp>
        <p:sp>
          <p:nvSpPr>
            <p:cNvPr id="11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3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6482698" y="1846097"/>
            <a:ext cx="5352828" cy="36682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3893" y="2248677"/>
            <a:ext cx="2277566" cy="5116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>
                <a:latin typeface="배달의민족 주아"/>
                <a:ea typeface="배달의민족 주아"/>
              </a:rPr>
              <a:t>3-2 </a:t>
            </a:r>
            <a:r>
              <a:rPr lang="ko-KR" altLang="en-US" sz="2800">
                <a:latin typeface="배달의민족 주아"/>
                <a:ea typeface="배달의민족 주아"/>
              </a:rPr>
              <a:t>회원가입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0396" y="3477583"/>
            <a:ext cx="5822302" cy="511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ko-KR" altLang="en-US" sz="2800">
                <a:latin typeface="배달의민족 주아"/>
                <a:ea typeface="배달의민족 주아"/>
              </a:rPr>
              <a:t>회원가입은 </a:t>
            </a:r>
            <a:r>
              <a:rPr lang="en-US" altLang="ko-KR" sz="2800">
                <a:latin typeface="배달의민족 주아"/>
                <a:ea typeface="배달의민족 주아"/>
              </a:rPr>
              <a:t>ID</a:t>
            </a:r>
            <a:r>
              <a:rPr lang="ko-KR" altLang="en-US" sz="2800">
                <a:latin typeface="배달의민족 주아"/>
                <a:ea typeface="배달의민족 주아"/>
              </a:rPr>
              <a:t>를 등록할 수 있습니다</a:t>
            </a:r>
            <a:r>
              <a:rPr lang="en-US" altLang="ko-KR" sz="2800">
                <a:latin typeface="배달의민족 주아"/>
                <a:ea typeface="배달의민족 주아"/>
              </a:rPr>
              <a:t>.</a:t>
            </a:r>
            <a:endParaRPr lang="ko-KR" altLang="en-US" sz="2800">
              <a:latin typeface="배달의민족 주아"/>
              <a:ea typeface="배달의민족 주아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7" name="직사각형 6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4"/>
            <p:cNvSpPr txBox="1"/>
            <p:nvPr/>
          </p:nvSpPr>
          <p:spPr>
            <a:xfrm>
              <a:off x="660399" y="138934"/>
              <a:ext cx="284791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600" spc="-292">
                  <a:solidFill>
                    <a:schemeClr val="tx1">
                      <a:lumMod val="65000"/>
                      <a:lumOff val="35000"/>
                    </a:schemeClr>
                  </a:solidFill>
                  <a:latin typeface="배달의민족 주아"/>
                  <a:ea typeface="배달의민족 주아"/>
                </a:rPr>
                <a:t>기능구현 </a:t>
              </a:r>
            </a:p>
          </p:txBody>
        </p:sp>
        <p:sp>
          <p:nvSpPr>
            <p:cNvPr id="10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3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7188749" y="1089348"/>
            <a:ext cx="3653909" cy="52879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51510" y="2364105"/>
            <a:ext cx="2754630" cy="520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>
                <a:latin typeface="배달의민족 주아"/>
                <a:ea typeface="배달의민족 주아"/>
              </a:rPr>
              <a:t>3-3 </a:t>
            </a:r>
            <a:r>
              <a:rPr lang="ko-KR" altLang="en-US" sz="2800">
                <a:latin typeface="배달의민족 주아"/>
                <a:ea typeface="배달의민족 주아"/>
              </a:rPr>
              <a:t>리뷰게시판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1510" y="3592830"/>
            <a:ext cx="5821680" cy="948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ko-KR" altLang="en-US" sz="2800">
                <a:latin typeface="배달의민족 주아"/>
                <a:ea typeface="배달의민족 주아"/>
              </a:rPr>
              <a:t>리뷰게시판을 통해 고객들의</a:t>
            </a:r>
          </a:p>
          <a:p>
            <a:pPr lvl="0"/>
            <a:r>
              <a:rPr lang="ko-KR" altLang="en-US" sz="2800">
                <a:latin typeface="배달의민족 주아"/>
                <a:ea typeface="배달의민족 주아"/>
              </a:rPr>
              <a:t>실제 사용기를 공유 할 수 있다</a:t>
            </a:r>
            <a:r>
              <a:rPr lang="en-US" altLang="ko-KR" sz="2800">
                <a:latin typeface="배달의민족 주아"/>
                <a:ea typeface="배달의민족 주아"/>
              </a:rPr>
              <a:t>.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9" name="직사각형 8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4"/>
            <p:cNvSpPr txBox="1"/>
            <p:nvPr/>
          </p:nvSpPr>
          <p:spPr>
            <a:xfrm>
              <a:off x="651513" y="137703"/>
              <a:ext cx="2849880" cy="6438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3600" spc="-292">
                  <a:solidFill>
                    <a:schemeClr val="tx1">
                      <a:lumMod val="65000"/>
                      <a:lumOff val="35000"/>
                    </a:schemeClr>
                  </a:solidFill>
                  <a:latin typeface="배달의민족 주아"/>
                  <a:ea typeface="배달의민족 주아"/>
                </a:rPr>
                <a:t>기능구현 </a:t>
              </a:r>
            </a:p>
          </p:txBody>
        </p:sp>
        <p:sp>
          <p:nvSpPr>
            <p:cNvPr id="12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3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5838011" y="2077272"/>
            <a:ext cx="6141504" cy="31996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4"/>
            <p:cNvSpPr txBox="1"/>
            <p:nvPr/>
          </p:nvSpPr>
          <p:spPr>
            <a:xfrm>
              <a:off x="660399" y="138934"/>
              <a:ext cx="2614649" cy="6426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데이터베이스 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4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660396" y="1547286"/>
            <a:ext cx="9242979" cy="376342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4"/>
            <p:cNvSpPr txBox="1"/>
            <p:nvPr/>
          </p:nvSpPr>
          <p:spPr>
            <a:xfrm>
              <a:off x="651513" y="137703"/>
              <a:ext cx="2621280" cy="6438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데이터베이스 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>
              <a:off x="111760" y="81617"/>
              <a:ext cx="542136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 dirty="0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5</a:t>
              </a:r>
              <a:endParaRPr lang="ko-KR" altLang="en-US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1BDD314D-1029-8A26-6C09-52D27178D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901" y="1495687"/>
            <a:ext cx="9011908" cy="221010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3912750-3DDD-290B-69C9-5BAF90E22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901" y="4293421"/>
            <a:ext cx="8983329" cy="134321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4"/>
            <p:cNvSpPr txBox="1"/>
            <p:nvPr/>
          </p:nvSpPr>
          <p:spPr>
            <a:xfrm>
              <a:off x="660400" y="260354"/>
              <a:ext cx="2621280" cy="6438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실행  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>
              <a:off x="111760" y="81617"/>
              <a:ext cx="542136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 dirty="0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6</a:t>
              </a:r>
              <a:endParaRPr lang="ko-KR" altLang="en-US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KakaoTalk_20220624_233759887">
            <a:hlinkClick r:id="" action="ppaction://media"/>
            <a:extLst>
              <a:ext uri="{FF2B5EF4-FFF2-40B4-BE49-F238E27FC236}">
                <a16:creationId xmlns:a16="http://schemas.microsoft.com/office/drawing/2014/main" id="{37E5BCBD-2B74-7266-B02F-E76B4FF076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7281" y="1710049"/>
            <a:ext cx="7437437" cy="417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62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7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29" name="직사각형 28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4"/>
            <p:cNvSpPr txBox="1"/>
            <p:nvPr/>
          </p:nvSpPr>
          <p:spPr>
            <a:xfrm>
              <a:off x="651513" y="137703"/>
              <a:ext cx="2849880" cy="6438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프로젝트 소감</a:t>
              </a:r>
            </a:p>
          </p:txBody>
        </p:sp>
        <p:sp>
          <p:nvSpPr>
            <p:cNvPr id="32" name="TextBox 6"/>
            <p:cNvSpPr txBox="1"/>
            <p:nvPr/>
          </p:nvSpPr>
          <p:spPr>
            <a:xfrm>
              <a:off x="111760" y="81617"/>
              <a:ext cx="542136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 dirty="0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7</a:t>
              </a:r>
              <a:endParaRPr lang="ko-KR" altLang="en-US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33" name="직선 연결선 32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3883922" y="2796540"/>
            <a:ext cx="7869555" cy="1377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ko-KR" altLang="en-US" sz="2800" dirty="0">
                <a:latin typeface="배달의민족 주아"/>
                <a:ea typeface="배달의민족 주아"/>
              </a:rPr>
              <a:t>처음으로 팀 프로젝트를 진행해보면서 많은 것을 느꼈습니다</a:t>
            </a:r>
            <a:r>
              <a:rPr lang="en-US" altLang="ko-KR" sz="2800" dirty="0">
                <a:latin typeface="배달의민족 주아"/>
                <a:ea typeface="배달의민족 주아"/>
              </a:rPr>
              <a:t>. </a:t>
            </a:r>
            <a:r>
              <a:rPr lang="ko-KR" altLang="en-US" sz="2800" dirty="0">
                <a:latin typeface="배달의민족 주아"/>
                <a:ea typeface="배달의민족 주아"/>
              </a:rPr>
              <a:t>첫 단추부터 마지막까지 하나부터 쉬운 것이 없다고 느꼈고</a:t>
            </a:r>
            <a:r>
              <a:rPr lang="en-US" altLang="ko-KR" sz="2800" dirty="0">
                <a:latin typeface="배달의민족 주아"/>
                <a:ea typeface="배달의민족 주아"/>
              </a:rPr>
              <a:t>,</a:t>
            </a:r>
            <a:r>
              <a:rPr lang="ko-KR" altLang="en-US" sz="2800" dirty="0">
                <a:latin typeface="배달의민족 주아"/>
                <a:ea typeface="배달의민족 주아"/>
              </a:rPr>
              <a:t>다음에는 </a:t>
            </a:r>
            <a:r>
              <a:rPr lang="en-US" altLang="ko-KR" sz="2800" dirty="0">
                <a:latin typeface="배달의민족 주아"/>
                <a:ea typeface="배달의민족 주아"/>
              </a:rPr>
              <a:t>MVC2</a:t>
            </a:r>
            <a:r>
              <a:rPr lang="ko-KR" altLang="en-US" sz="2800" dirty="0">
                <a:latin typeface="배달의민족 주아"/>
                <a:ea typeface="배달의민족 주아"/>
              </a:rPr>
              <a:t>모델을 좀 더 이해 나가고 싶습니다</a:t>
            </a:r>
            <a:r>
              <a:rPr lang="en-US" altLang="ko-KR" sz="2800" dirty="0">
                <a:latin typeface="배달의민족 주아"/>
                <a:ea typeface="배달의민족 주아"/>
              </a:rPr>
              <a:t>!</a:t>
            </a:r>
            <a:endParaRPr lang="ko-KR" altLang="en-US" sz="2800" dirty="0">
              <a:latin typeface="배달의민족 주아"/>
              <a:ea typeface="배달의민족 주아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438523" y="1876394"/>
            <a:ext cx="2531067" cy="3687330"/>
            <a:chOff x="706120" y="2165131"/>
            <a:chExt cx="2909439" cy="38993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6" name="직사각형 35"/>
            <p:cNvSpPr/>
            <p:nvPr/>
          </p:nvSpPr>
          <p:spPr>
            <a:xfrm>
              <a:off x="706120" y="2165131"/>
              <a:ext cx="2909439" cy="3899338"/>
            </a:xfrm>
            <a:prstGeom prst="rect">
              <a:avLst/>
            </a:prstGeom>
            <a:ln w="1270"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ko-KR" altLang="en-US">
                <a:latin typeface="배달의민족 주아"/>
                <a:ea typeface="배달의민족 주아"/>
              </a:endParaRPr>
            </a:p>
          </p:txBody>
        </p:sp>
        <p:sp>
          <p:nvSpPr>
            <p:cNvPr id="37" name="TextBox 22"/>
            <p:cNvSpPr txBox="1"/>
            <p:nvPr/>
          </p:nvSpPr>
          <p:spPr>
            <a:xfrm>
              <a:off x="1520289" y="4594688"/>
              <a:ext cx="1294160" cy="479458"/>
            </a:xfrm>
            <a:prstGeom prst="rect">
              <a:avLst/>
            </a:prstGeom>
            <a:noFill/>
            <a:ln w="127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>
                  <a:latin typeface="배달의민족 주아"/>
                  <a:ea typeface="배달의민족 주아"/>
                </a:rPr>
                <a:t>김준태</a:t>
              </a:r>
            </a:p>
          </p:txBody>
        </p:sp>
      </p:grpSp>
      <p:sp>
        <p:nvSpPr>
          <p:cNvPr id="38" name="TextBox 23"/>
          <p:cNvSpPr txBox="1"/>
          <p:nvPr/>
        </p:nvSpPr>
        <p:spPr>
          <a:xfrm>
            <a:off x="522500" y="4802116"/>
            <a:ext cx="2377823" cy="3871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</a:defRPr>
            </a:lvl1pPr>
          </a:lstStyle>
          <a:p>
            <a:pPr algn="ctr"/>
            <a:r>
              <a:rPr lang="en-US" altLang="ko-KR" sz="2000">
                <a:latin typeface="배달의민족 주아"/>
                <a:ea typeface="배달의민족 주아"/>
              </a:rPr>
              <a:t>DB</a:t>
            </a:r>
            <a:r>
              <a:rPr lang="ko-KR" altLang="en-US" sz="2000">
                <a:latin typeface="배달의민족 주아"/>
                <a:ea typeface="배달의민족 주아"/>
              </a:rPr>
              <a:t>설계 및 자료조사</a:t>
            </a:r>
          </a:p>
        </p:txBody>
      </p:sp>
      <p:pic>
        <p:nvPicPr>
          <p:cNvPr id="40" name="Picture 2" descr="젠틀한 탑 - YouTube"/>
          <p:cNvPicPr>
            <a:picLocks noChangeAspect="1" noChangeArrowheads="1"/>
          </p:cNvPicPr>
          <p:nvPr/>
        </p:nvPicPr>
        <p:blipFill rotWithShape="1">
          <a:blip r:embed="rId2">
            <a:alphaModFix/>
            <a:lum/>
          </a:blip>
          <a:srcRect/>
          <a:stretch>
            <a:fillRect/>
          </a:stretch>
        </p:blipFill>
        <p:spPr>
          <a:xfrm>
            <a:off x="674935" y="1939308"/>
            <a:ext cx="2072951" cy="20729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11" name="직사각형 10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4"/>
            <p:cNvSpPr txBox="1"/>
            <p:nvPr/>
          </p:nvSpPr>
          <p:spPr>
            <a:xfrm>
              <a:off x="660399" y="138934"/>
              <a:ext cx="284791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프로젝트 소감</a:t>
              </a:r>
            </a:p>
          </p:txBody>
        </p:sp>
        <p:sp>
          <p:nvSpPr>
            <p:cNvPr id="14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5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15" name="직선 연결선 14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4262503" y="2609502"/>
            <a:ext cx="6870502" cy="2221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ko-KR" altLang="en-US" sz="2800" dirty="0">
                <a:latin typeface="배달의민족 주아"/>
                <a:ea typeface="배달의민족 주아"/>
              </a:rPr>
              <a:t>교수님과 수업시간에 배웠을 때는 쉽게 느껴지고</a:t>
            </a:r>
            <a:r>
              <a:rPr lang="en-US" altLang="ko-KR" sz="2800" dirty="0">
                <a:latin typeface="배달의민족 주아"/>
                <a:ea typeface="배달의민족 주아"/>
              </a:rPr>
              <a:t>,</a:t>
            </a:r>
          </a:p>
          <a:p>
            <a:pPr lvl="0"/>
            <a:r>
              <a:rPr lang="ko-KR" altLang="en-US" sz="2800" dirty="0">
                <a:latin typeface="배달의민족 주아"/>
                <a:ea typeface="배달의민족 주아"/>
              </a:rPr>
              <a:t>언제든 할 수 있겠다고 생각했지만 직접 해보니</a:t>
            </a:r>
          </a:p>
          <a:p>
            <a:pPr lvl="0"/>
            <a:r>
              <a:rPr lang="ko-KR" altLang="en-US" sz="2800" dirty="0">
                <a:latin typeface="배달의민족 주아"/>
                <a:ea typeface="배달의민족 주아"/>
              </a:rPr>
              <a:t>시스템 설계와 </a:t>
            </a:r>
            <a:r>
              <a:rPr lang="en-US" altLang="ko-KR" sz="2800" dirty="0">
                <a:latin typeface="배달의민족 주아"/>
                <a:ea typeface="배달의민족 주아"/>
              </a:rPr>
              <a:t>DB</a:t>
            </a:r>
            <a:r>
              <a:rPr lang="ko-KR" altLang="en-US" sz="2800" dirty="0">
                <a:latin typeface="배달의민족 주아"/>
                <a:ea typeface="배달의민족 주아"/>
              </a:rPr>
              <a:t>설계가 중요하다는 걸 느끼고</a:t>
            </a:r>
          </a:p>
          <a:p>
            <a:pPr lvl="0"/>
            <a:r>
              <a:rPr lang="ko-KR" altLang="en-US" sz="2800" dirty="0">
                <a:latin typeface="배달의민족 주아"/>
                <a:ea typeface="배달의민족 주아"/>
              </a:rPr>
              <a:t>실력이 미흡하여 완성하지 못한 게 너무 아쉽습니다</a:t>
            </a:r>
            <a:r>
              <a:rPr lang="en-US" altLang="ko-KR" sz="2800" dirty="0">
                <a:latin typeface="배달의민족 주아"/>
                <a:ea typeface="배달의민족 주아"/>
              </a:rPr>
              <a:t>. </a:t>
            </a:r>
            <a:r>
              <a:rPr lang="ko-KR" altLang="en-US" sz="2800" dirty="0">
                <a:latin typeface="배달의민족 주아"/>
                <a:ea typeface="배달의민족 주아"/>
              </a:rPr>
              <a:t>발표 끝나고 다시 한번 해보려고 생각 중입니다</a:t>
            </a:r>
            <a:r>
              <a:rPr lang="en-US" altLang="ko-KR" sz="2800" dirty="0">
                <a:latin typeface="배달의민족 주아"/>
                <a:ea typeface="배달의민족 주아"/>
              </a:rPr>
              <a:t>.</a:t>
            </a:r>
            <a:endParaRPr lang="ko-KR" altLang="en-US" sz="2800" dirty="0">
              <a:latin typeface="배달의민족 주아"/>
              <a:ea typeface="배달의민족 주아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438523" y="1876394"/>
            <a:ext cx="2531067" cy="3687330"/>
            <a:chOff x="706120" y="2165131"/>
            <a:chExt cx="2909439" cy="38993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7" name="직사각형 26"/>
            <p:cNvSpPr/>
            <p:nvPr/>
          </p:nvSpPr>
          <p:spPr>
            <a:xfrm>
              <a:off x="706120" y="2165131"/>
              <a:ext cx="2909439" cy="3899338"/>
            </a:xfrm>
            <a:prstGeom prst="rect">
              <a:avLst/>
            </a:prstGeom>
            <a:ln w="1270"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2"/>
            <p:cNvSpPr txBox="1"/>
            <p:nvPr/>
          </p:nvSpPr>
          <p:spPr>
            <a:xfrm>
              <a:off x="1522396" y="4597331"/>
              <a:ext cx="1301630" cy="476815"/>
            </a:xfrm>
            <a:prstGeom prst="rect">
              <a:avLst/>
            </a:prstGeom>
            <a:noFill/>
            <a:ln w="127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>
                  <a:latin typeface="배달의민족 주아"/>
                  <a:ea typeface="배달의민족 주아"/>
                </a:rPr>
                <a:t>김건우</a:t>
              </a:r>
            </a:p>
          </p:txBody>
        </p:sp>
      </p:grpSp>
      <p:sp>
        <p:nvSpPr>
          <p:cNvPr id="29" name="TextBox 23"/>
          <p:cNvSpPr txBox="1"/>
          <p:nvPr/>
        </p:nvSpPr>
        <p:spPr>
          <a:xfrm>
            <a:off x="522500" y="4802116"/>
            <a:ext cx="2377823" cy="3871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</a:defRPr>
            </a:lvl1pPr>
          </a:lstStyle>
          <a:p>
            <a:pPr algn="ctr"/>
            <a:r>
              <a:rPr lang="ko-KR" altLang="en-US" sz="2000">
                <a:latin typeface="배달의민족 주아"/>
                <a:ea typeface="배달의민족 주아"/>
              </a:rPr>
              <a:t>백앤드 및 기능구현</a:t>
            </a:r>
          </a:p>
        </p:txBody>
      </p:sp>
      <p:pic>
        <p:nvPicPr>
          <p:cNvPr id="32" name="Picture 4" descr="LINE BROWN FARM X 보노보노 – LINE 스티커 | LINE STORE"/>
          <p:cNvPicPr>
            <a:picLocks noChangeAspect="1" noChangeArrowheads="1"/>
          </p:cNvPicPr>
          <p:nvPr/>
        </p:nvPicPr>
        <p:blipFill rotWithShape="1">
          <a:blip r:embed="rId2">
            <a:alphaModFix/>
            <a:lum/>
          </a:blip>
          <a:srcRect/>
          <a:stretch>
            <a:fillRect/>
          </a:stretch>
        </p:blipFill>
        <p:spPr>
          <a:xfrm>
            <a:off x="660396" y="2019362"/>
            <a:ext cx="1977798" cy="197779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11" name="직사각형 10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4"/>
            <p:cNvSpPr txBox="1"/>
            <p:nvPr/>
          </p:nvSpPr>
          <p:spPr>
            <a:xfrm>
              <a:off x="660399" y="138934"/>
              <a:ext cx="284791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프로젝트 소감</a:t>
              </a:r>
            </a:p>
          </p:txBody>
        </p:sp>
        <p:sp>
          <p:nvSpPr>
            <p:cNvPr id="14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5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15" name="직선 연결선 14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4095646" y="2948377"/>
            <a:ext cx="7322463" cy="1376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ko-KR" altLang="en-US" sz="2800" dirty="0">
                <a:latin typeface="배달의민족 주아"/>
                <a:ea typeface="배달의민족 주아"/>
              </a:rPr>
              <a:t>프로젝트를 진행해 보면서 시스템 설계 단계부터 중요</a:t>
            </a:r>
          </a:p>
          <a:p>
            <a:pPr lvl="0"/>
            <a:r>
              <a:rPr lang="ko-KR" altLang="en-US" sz="2800" dirty="0">
                <a:latin typeface="배달의민족 주아"/>
                <a:ea typeface="배달의민족 주아"/>
              </a:rPr>
              <a:t>하다는 점을 깨닫게 되었습니다</a:t>
            </a:r>
            <a:r>
              <a:rPr lang="en-US" altLang="ko-KR" sz="2800" dirty="0">
                <a:latin typeface="배달의민족 주아"/>
                <a:ea typeface="배달의민족 주아"/>
              </a:rPr>
              <a:t>. </a:t>
            </a:r>
            <a:r>
              <a:rPr lang="ko-KR" altLang="en-US" sz="2800" dirty="0">
                <a:latin typeface="배달의민족 주아"/>
                <a:ea typeface="배달의민족 주아"/>
              </a:rPr>
              <a:t>이 프로젝트로 아쉬웠던 지점들을 다시 꼭 보완해서 완성해 나가고 싶습니다</a:t>
            </a:r>
            <a:r>
              <a:rPr lang="en-US" altLang="ko-KR" sz="2800" dirty="0">
                <a:latin typeface="배달의민족 주아"/>
                <a:ea typeface="배달의민족 주아"/>
              </a:rPr>
              <a:t>!!</a:t>
            </a:r>
            <a:endParaRPr lang="ko-KR" altLang="en-US" sz="2800" dirty="0">
              <a:latin typeface="배달의민족 주아"/>
              <a:ea typeface="배달의민족 주아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438523" y="1876394"/>
            <a:ext cx="2531067" cy="3687330"/>
            <a:chOff x="706120" y="2165131"/>
            <a:chExt cx="2909439" cy="38993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7" name="직사각형 26"/>
            <p:cNvSpPr/>
            <p:nvPr/>
          </p:nvSpPr>
          <p:spPr>
            <a:xfrm>
              <a:off x="706120" y="2165131"/>
              <a:ext cx="2909439" cy="3899338"/>
            </a:xfrm>
            <a:prstGeom prst="rect">
              <a:avLst/>
            </a:prstGeom>
            <a:ln w="1270"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2"/>
            <p:cNvSpPr txBox="1"/>
            <p:nvPr/>
          </p:nvSpPr>
          <p:spPr>
            <a:xfrm>
              <a:off x="1522396" y="4597331"/>
              <a:ext cx="1301630" cy="476815"/>
            </a:xfrm>
            <a:prstGeom prst="rect">
              <a:avLst/>
            </a:prstGeom>
            <a:noFill/>
            <a:ln w="127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>
                  <a:latin typeface="배달의민족 주아"/>
                  <a:ea typeface="배달의민족 주아"/>
                </a:rPr>
                <a:t>양지현</a:t>
              </a:r>
            </a:p>
          </p:txBody>
        </p:sp>
      </p:grpSp>
      <p:sp>
        <p:nvSpPr>
          <p:cNvPr id="29" name="TextBox 23"/>
          <p:cNvSpPr txBox="1"/>
          <p:nvPr/>
        </p:nvSpPr>
        <p:spPr>
          <a:xfrm>
            <a:off x="522500" y="4802116"/>
            <a:ext cx="2377823" cy="38710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</a:defRPr>
            </a:lvl1pPr>
          </a:lstStyle>
          <a:p>
            <a:pPr algn="ctr"/>
            <a:r>
              <a:rPr lang="ko-KR" altLang="en-US" sz="2000">
                <a:latin typeface="배달의민족 주아"/>
                <a:ea typeface="배달의민족 주아"/>
              </a:rPr>
              <a:t>프론트앤드 및 기능구현</a:t>
            </a: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905350" y="2135578"/>
            <a:ext cx="1597411" cy="176140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666034" y="2970019"/>
            <a:ext cx="2859931" cy="432642"/>
          </a:xfrm>
          <a:prstGeom prst="rect">
            <a:avLst/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endParaRPr lang="ko-KR" altLang="en-US">
              <a:latin typeface="배달의민족 주아"/>
              <a:ea typeface="배달의민족 주아"/>
            </a:endParaRPr>
          </a:p>
        </p:txBody>
      </p:sp>
      <p:sp>
        <p:nvSpPr>
          <p:cNvPr id="5" name="TextBox 2"/>
          <p:cNvSpPr txBox="1"/>
          <p:nvPr/>
        </p:nvSpPr>
        <p:spPr>
          <a:xfrm>
            <a:off x="5385435" y="2030730"/>
            <a:ext cx="1516379" cy="131064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algn="ctr"/>
            <a:r>
              <a:rPr lang="ko-KR" altLang="en-US" sz="8000">
                <a:latin typeface="배달의민족 주아"/>
                <a:ea typeface="배달의민족 주아"/>
              </a:rPr>
              <a:t>끝</a:t>
            </a:r>
            <a:r>
              <a:rPr lang="en-US" altLang="ko-KR" sz="8000">
                <a:latin typeface="배달의민족 주아"/>
                <a:ea typeface="배달의민족 주아"/>
              </a:rPr>
              <a:t>!</a:t>
            </a:r>
            <a:endParaRPr lang="ko-KR" altLang="en-US" sz="8000">
              <a:latin typeface="배달의민족 주아"/>
              <a:ea typeface="배달의민족 주아"/>
            </a:endParaRPr>
          </a:p>
        </p:txBody>
      </p:sp>
      <p:sp>
        <p:nvSpPr>
          <p:cNvPr id="6" name="TextBox 3"/>
          <p:cNvSpPr txBox="1"/>
          <p:nvPr/>
        </p:nvSpPr>
        <p:spPr>
          <a:xfrm>
            <a:off x="3747135" y="4259580"/>
            <a:ext cx="4726305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sz="3000">
                <a:latin typeface="배달의민족 주아"/>
                <a:ea typeface="배달의민족 주아"/>
              </a:rPr>
              <a:t>한학기 동안 수고 많으셨습니다</a:t>
            </a:r>
            <a:r>
              <a:rPr lang="en-US" altLang="ko-KR" sz="3000">
                <a:latin typeface="배달의민족 주아"/>
                <a:ea typeface="배달의민족 주아"/>
              </a:rPr>
              <a:t>!!</a:t>
            </a:r>
            <a:endParaRPr lang="ko-KR" altLang="en-US" sz="3000">
              <a:latin typeface="배달의민족 주아"/>
              <a:ea typeface="배달의민족 주아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165100" y="194927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65100" y="194927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41"/>
          <p:cNvSpPr txBox="1"/>
          <p:nvPr/>
        </p:nvSpPr>
        <p:spPr>
          <a:xfrm>
            <a:off x="774700" y="304801"/>
            <a:ext cx="631190" cy="44576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ko-KR" altLang="en-US" sz="2400" spc="-148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목차</a:t>
            </a:r>
          </a:p>
        </p:txBody>
      </p:sp>
      <p:sp>
        <p:nvSpPr>
          <p:cNvPr id="13" name="TextBox 53"/>
          <p:cNvSpPr txBox="1"/>
          <p:nvPr/>
        </p:nvSpPr>
        <p:spPr>
          <a:xfrm>
            <a:off x="2084741" y="750570"/>
            <a:ext cx="3221355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1 팀원소감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2 개요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3 화면구성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4 기능구현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 </a:t>
            </a:r>
          </a:p>
          <a:p>
            <a:pPr lvl="0"/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5 데이터베이스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6 실행</a:t>
            </a:r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endParaRPr lang="en-US" altLang="ko-KR" sz="28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주아"/>
              <a:ea typeface="배달의민족 주아"/>
            </a:endParaRPr>
          </a:p>
          <a:p>
            <a:pPr lvl="0"/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7 </a:t>
            </a:r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주아"/>
                <a:ea typeface="배달의민족 주아"/>
              </a:rPr>
              <a:t>소감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020800" y="1633802"/>
            <a:ext cx="2531067" cy="3687330"/>
            <a:chOff x="706120" y="2165131"/>
            <a:chExt cx="2909439" cy="38993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직사각형 16"/>
            <p:cNvSpPr/>
            <p:nvPr/>
          </p:nvSpPr>
          <p:spPr>
            <a:xfrm>
              <a:off x="706120" y="2165131"/>
              <a:ext cx="2909439" cy="3899338"/>
            </a:xfrm>
            <a:prstGeom prst="rect">
              <a:avLst/>
            </a:prstGeom>
            <a:ln w="1270"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3"/>
            <p:cNvSpPr txBox="1"/>
            <p:nvPr/>
          </p:nvSpPr>
          <p:spPr>
            <a:xfrm>
              <a:off x="1518850" y="4589339"/>
              <a:ext cx="1305109" cy="479458"/>
            </a:xfrm>
            <a:prstGeom prst="rect">
              <a:avLst/>
            </a:prstGeom>
            <a:noFill/>
            <a:ln w="127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>
                  <a:latin typeface="배달의민족 주아"/>
                  <a:ea typeface="배달의민족 주아"/>
                </a:rPr>
                <a:t>김준태</a:t>
              </a:r>
            </a:p>
          </p:txBody>
        </p:sp>
      </p:grpSp>
      <p:pic>
        <p:nvPicPr>
          <p:cNvPr id="5" name="Picture 2" descr="젠틀한 탑 - YouTube"/>
          <p:cNvPicPr>
            <a:picLocks noChangeAspect="1" noChangeArrowheads="1"/>
          </p:cNvPicPr>
          <p:nvPr/>
        </p:nvPicPr>
        <p:blipFill rotWithShape="1">
          <a:blip r:embed="rId2">
            <a:alphaModFix/>
            <a:lum/>
          </a:blip>
          <a:srcRect/>
          <a:stretch>
            <a:fillRect/>
          </a:stretch>
        </p:blipFill>
        <p:spPr>
          <a:xfrm>
            <a:off x="1270340" y="1776037"/>
            <a:ext cx="2072951" cy="2072951"/>
          </a:xfrm>
          <a:prstGeom prst="rect">
            <a:avLst/>
          </a:prstGeom>
          <a:noFill/>
        </p:spPr>
      </p:pic>
      <p:sp>
        <p:nvSpPr>
          <p:cNvPr id="6" name="TextBox 15"/>
          <p:cNvSpPr txBox="1"/>
          <p:nvPr/>
        </p:nvSpPr>
        <p:spPr>
          <a:xfrm>
            <a:off x="1165860" y="4554855"/>
            <a:ext cx="2230755" cy="39624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</a:defRPr>
            </a:lvl1pPr>
          </a:lstStyle>
          <a:p>
            <a:pPr algn="ctr"/>
            <a:r>
              <a:rPr lang="en-US" altLang="ko-KR" sz="2000">
                <a:latin typeface="배달의민족 주아"/>
                <a:ea typeface="배달의민족 주아"/>
              </a:rPr>
              <a:t>DB</a:t>
            </a:r>
            <a:r>
              <a:rPr lang="ko-KR" altLang="en-US" sz="2000">
                <a:latin typeface="배달의민족 주아"/>
                <a:ea typeface="배달의민족 주아"/>
              </a:rPr>
              <a:t>설계 및 자료조사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4740781" y="1611516"/>
            <a:ext cx="2531067" cy="3687330"/>
            <a:chOff x="706120" y="2165131"/>
            <a:chExt cx="2909439" cy="38993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" name="직사각형 14"/>
            <p:cNvSpPr/>
            <p:nvPr/>
          </p:nvSpPr>
          <p:spPr>
            <a:xfrm>
              <a:off x="706120" y="2165131"/>
              <a:ext cx="2909439" cy="3899338"/>
            </a:xfrm>
            <a:prstGeom prst="rect">
              <a:avLst/>
            </a:prstGeom>
            <a:ln w="1270"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8"/>
            <p:cNvSpPr txBox="1"/>
            <p:nvPr/>
          </p:nvSpPr>
          <p:spPr>
            <a:xfrm>
              <a:off x="1522398" y="4597329"/>
              <a:ext cx="1301630" cy="474889"/>
            </a:xfrm>
            <a:prstGeom prst="rect">
              <a:avLst/>
            </a:prstGeom>
            <a:noFill/>
            <a:ln w="127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>
                  <a:latin typeface="배달의민족 주아"/>
                  <a:ea typeface="배달의민족 주아"/>
                </a:rPr>
                <a:t>김건우</a:t>
              </a:r>
            </a:p>
          </p:txBody>
        </p:sp>
      </p:grpSp>
      <p:sp>
        <p:nvSpPr>
          <p:cNvPr id="8" name="TextBox 19"/>
          <p:cNvSpPr txBox="1"/>
          <p:nvPr/>
        </p:nvSpPr>
        <p:spPr>
          <a:xfrm>
            <a:off x="4890135" y="4535805"/>
            <a:ext cx="2332268" cy="39624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</a:defRPr>
            </a:lvl1pPr>
          </a:lstStyle>
          <a:p>
            <a:pPr algn="ctr"/>
            <a:r>
              <a:rPr lang="ko-KR" altLang="en-US" sz="2000">
                <a:latin typeface="배달의민족 주아"/>
                <a:ea typeface="배달의민족 주아"/>
              </a:rPr>
              <a:t>프론트앤드 및 기능구현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8640132" y="1559154"/>
            <a:ext cx="2531067" cy="3687330"/>
            <a:chOff x="706120" y="2165131"/>
            <a:chExt cx="2909439" cy="38993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직사각형 12"/>
            <p:cNvSpPr/>
            <p:nvPr/>
          </p:nvSpPr>
          <p:spPr>
            <a:xfrm>
              <a:off x="706120" y="2165131"/>
              <a:ext cx="2909439" cy="3899338"/>
            </a:xfrm>
            <a:prstGeom prst="rect">
              <a:avLst/>
            </a:prstGeom>
            <a:ln w="1270">
              <a:solidFill>
                <a:schemeClr val="tx1">
                  <a:alpha val="3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22"/>
            <p:cNvSpPr txBox="1"/>
            <p:nvPr/>
          </p:nvSpPr>
          <p:spPr>
            <a:xfrm>
              <a:off x="1519620" y="4587696"/>
              <a:ext cx="1294160" cy="469386"/>
            </a:xfrm>
            <a:prstGeom prst="rect">
              <a:avLst/>
            </a:prstGeom>
            <a:noFill/>
            <a:ln w="1270"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400">
                  <a:latin typeface="배달의민족 주아"/>
                  <a:ea typeface="배달의민족 주아"/>
                </a:rPr>
                <a:t>양지현</a:t>
              </a:r>
            </a:p>
          </p:txBody>
        </p:sp>
      </p:grpSp>
      <p:sp>
        <p:nvSpPr>
          <p:cNvPr id="10" name="TextBox 23"/>
          <p:cNvSpPr txBox="1"/>
          <p:nvPr/>
        </p:nvSpPr>
        <p:spPr>
          <a:xfrm>
            <a:off x="8719186" y="4478655"/>
            <a:ext cx="2373630" cy="39623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 algn="l" defTabSz="232257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1800" b="0" i="0" u="none" strike="noStrike" kern="1200" cap="none" spc="0" normalizeH="0" baseline="0">
                <a:solidFill>
                  <a:schemeClr val="tx1"/>
                </a:solidFill>
              </a:defRPr>
            </a:lvl1pPr>
          </a:lstStyle>
          <a:p>
            <a:pPr algn="ctr"/>
            <a:r>
              <a:rPr lang="ko-KR" altLang="en-US" sz="2000">
                <a:latin typeface="배달의민족 주아"/>
                <a:ea typeface="배달의민족 주아"/>
              </a:rPr>
              <a:t>백앤드 및 기능구현</a:t>
            </a:r>
          </a:p>
        </p:txBody>
      </p:sp>
      <p:pic>
        <p:nvPicPr>
          <p:cNvPr id="11" name="Picture 4" descr="LINE BROWN FARM X 보노보노 – LINE 스티커 | LINE STORE"/>
          <p:cNvPicPr>
            <a:picLocks noChangeAspect="1" noChangeArrowheads="1"/>
          </p:cNvPicPr>
          <p:nvPr/>
        </p:nvPicPr>
        <p:blipFill rotWithShape="1">
          <a:blip r:embed="rId3">
            <a:alphaModFix/>
            <a:lum/>
          </a:blip>
          <a:srcRect/>
          <a:stretch>
            <a:fillRect/>
          </a:stretch>
        </p:blipFill>
        <p:spPr>
          <a:xfrm>
            <a:off x="5107101" y="1871190"/>
            <a:ext cx="1977798" cy="1977798"/>
          </a:xfrm>
          <a:prstGeom prst="rect">
            <a:avLst/>
          </a:prstGeom>
          <a:noFill/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>
            <a:alphaModFix/>
            <a:lum/>
          </a:blip>
          <a:stretch>
            <a:fillRect/>
          </a:stretch>
        </p:blipFill>
        <p:spPr>
          <a:xfrm>
            <a:off x="9106959" y="1818338"/>
            <a:ext cx="1597411" cy="1761405"/>
          </a:xfrm>
          <a:prstGeom prst="rect">
            <a:avLst/>
          </a:prstGeom>
        </p:spPr>
      </p:pic>
      <p:grpSp>
        <p:nvGrpSpPr>
          <p:cNvPr id="19" name="그룹 18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20" name="직사각형 19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4"/>
            <p:cNvSpPr txBox="1"/>
            <p:nvPr/>
          </p:nvSpPr>
          <p:spPr>
            <a:xfrm>
              <a:off x="660399" y="138934"/>
              <a:ext cx="1700245" cy="6426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팀원 소개</a:t>
              </a:r>
            </a:p>
          </p:txBody>
        </p:sp>
        <p:sp>
          <p:nvSpPr>
            <p:cNvPr id="23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1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24" name="직선 연결선 23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4"/>
            <p:cNvSpPr txBox="1"/>
            <p:nvPr/>
          </p:nvSpPr>
          <p:spPr>
            <a:xfrm>
              <a:off x="660399" y="138934"/>
              <a:ext cx="170024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개요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2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824438" y="2664994"/>
            <a:ext cx="10868454" cy="2219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ko-KR" altLang="en-US" sz="2800">
                <a:latin typeface="배달의민족 주아"/>
                <a:ea typeface="배달의민족 주아"/>
              </a:rPr>
              <a:t>리뷰게시판을 통해 고객들의 실제 사용기를 공유 할 수 있다</a:t>
            </a:r>
            <a:r>
              <a:rPr lang="en-US" altLang="ko-KR" sz="2800">
                <a:latin typeface="배달의민족 주아"/>
                <a:ea typeface="배달의민족 주아"/>
              </a:rPr>
              <a:t>.</a:t>
            </a:r>
          </a:p>
          <a:p>
            <a:pPr lvl="0" algn="ctr"/>
            <a:r>
              <a:rPr lang="ko-KR" altLang="en-US" sz="2800">
                <a:latin typeface="배달의민족 주아"/>
                <a:ea typeface="배달의민족 주아"/>
              </a:rPr>
              <a:t>온라인 쇼핑몰은 수요가 많은 웹사이트입니다.현재까지의 학습 내용을</a:t>
            </a:r>
          </a:p>
          <a:p>
            <a:pPr lvl="0" algn="ctr"/>
            <a:r>
              <a:rPr lang="ko-KR" altLang="en-US" sz="2800">
                <a:latin typeface="배달의민족 주아"/>
                <a:ea typeface="배달의민족 주아"/>
              </a:rPr>
              <a:t> 다양하게 접목 시킬 수 있을 거 같아 서로의 공통 관심사인 신발 쇼핑몰로</a:t>
            </a:r>
          </a:p>
          <a:p>
            <a:pPr lvl="0" algn="ctr"/>
            <a:r>
              <a:rPr lang="ko-KR" altLang="en-US" sz="2800">
                <a:latin typeface="배달의민족 주아"/>
                <a:ea typeface="배달의민족 주아"/>
              </a:rPr>
              <a:t> 주제를 선정하게 프로젝트를 시작하게 되었습니다.</a:t>
            </a:r>
          </a:p>
          <a:p>
            <a:pPr lvl="0" algn="ctr"/>
            <a:endParaRPr lang="en-US" altLang="ko-KR" sz="2800">
              <a:latin typeface="배달의민족 주아"/>
              <a:ea typeface="배달의민족 주아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4"/>
            <p:cNvSpPr txBox="1"/>
            <p:nvPr/>
          </p:nvSpPr>
          <p:spPr>
            <a:xfrm>
              <a:off x="660399" y="138934"/>
              <a:ext cx="2847914" cy="6426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목적 및 기대효과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2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1565910" y="2764155"/>
            <a:ext cx="8983980" cy="13773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/>
            <a:r>
              <a:rPr lang="ko-KR" altLang="en-US" sz="2800">
                <a:latin typeface="배달의민족 주아"/>
                <a:ea typeface="배달의민족 주아"/>
              </a:rPr>
              <a:t>저희 사이트의 목적은 신발을 구매하시는 분들을 위한 사이트 입니다</a:t>
            </a:r>
            <a:r>
              <a:rPr lang="en-US" altLang="ko-KR" sz="2800">
                <a:latin typeface="배달의민족 주아"/>
                <a:ea typeface="배달의민족 주아"/>
              </a:rPr>
              <a:t>.</a:t>
            </a:r>
          </a:p>
          <a:p>
            <a:pPr lvl="0" algn="ctr"/>
            <a:r>
              <a:rPr lang="ko-KR" altLang="en-US" sz="2800">
                <a:latin typeface="배달의민족 주아"/>
                <a:ea typeface="배달의민족 주아"/>
              </a:rPr>
              <a:t>이로써 기대효과로는 신규 사용자의 유입을 기대 할 수 있고</a:t>
            </a:r>
            <a:r>
              <a:rPr lang="en-US" altLang="ko-KR" sz="2800">
                <a:latin typeface="배달의민족 주아"/>
                <a:ea typeface="배달의민족 주아"/>
              </a:rPr>
              <a:t>,</a:t>
            </a:r>
          </a:p>
          <a:p>
            <a:pPr lvl="0" algn="ctr"/>
            <a:r>
              <a:rPr lang="ko-KR" altLang="en-US" sz="2800">
                <a:latin typeface="배달의민족 주아"/>
                <a:ea typeface="배달의민족 주아"/>
              </a:rPr>
              <a:t>고객의 필요한 상품정보를 제공합니다</a:t>
            </a:r>
            <a:r>
              <a:rPr lang="en-US" altLang="ko-KR" sz="2800">
                <a:latin typeface="배달의민족 주아"/>
                <a:ea typeface="배달의민족 주아"/>
              </a:rPr>
              <a:t>.</a:t>
            </a:r>
            <a:endParaRPr lang="ko-KR" altLang="en-US" sz="2800">
              <a:latin typeface="배달의민족 주아"/>
              <a:ea typeface="배달의민족 주아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6095996" y="1341048"/>
            <a:ext cx="6096001" cy="4879910"/>
          </a:xfrm>
          <a:prstGeom prst="rect">
            <a:avLst/>
          </a:prstGeom>
        </p:spPr>
      </p:pic>
      <p:grpSp>
        <p:nvGrpSpPr>
          <p:cNvPr id="15" name="그룹 14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16" name="직사각형 15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4"/>
            <p:cNvSpPr txBox="1"/>
            <p:nvPr/>
          </p:nvSpPr>
          <p:spPr>
            <a:xfrm>
              <a:off x="660399" y="138934"/>
              <a:ext cx="284791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화면구성</a:t>
              </a:r>
            </a:p>
          </p:txBody>
        </p:sp>
        <p:sp>
          <p:nvSpPr>
            <p:cNvPr id="19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3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20" name="직선 연결선 19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DBCD857-0DC8-85F6-BF27-DDE6815BC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57" y="2043405"/>
            <a:ext cx="615315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4"/>
            <p:cNvSpPr txBox="1"/>
            <p:nvPr/>
          </p:nvSpPr>
          <p:spPr>
            <a:xfrm>
              <a:off x="651513" y="137703"/>
              <a:ext cx="2849880" cy="6438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화면구성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3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121917" y="2376078"/>
            <a:ext cx="5589040" cy="315651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5784467" y="2376077"/>
            <a:ext cx="5673012" cy="3156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4"/>
            <p:cNvSpPr txBox="1"/>
            <p:nvPr/>
          </p:nvSpPr>
          <p:spPr>
            <a:xfrm>
              <a:off x="651513" y="137703"/>
              <a:ext cx="2849880" cy="6438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화면구성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3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60957" y="2485445"/>
            <a:ext cx="6400801" cy="354103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6426197" y="1609106"/>
            <a:ext cx="5791197" cy="45362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-3" y="-2448"/>
            <a:ext cx="12192000" cy="1076960"/>
            <a:chOff x="0" y="0"/>
            <a:chExt cx="12192000" cy="1076960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4"/>
            <p:cNvSpPr txBox="1"/>
            <p:nvPr/>
          </p:nvSpPr>
          <p:spPr>
            <a:xfrm>
              <a:off x="660399" y="138934"/>
              <a:ext cx="284791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/>
              <a:r>
                <a:rPr lang="ko-KR" altLang="en-US" sz="3600" spc="-292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주아"/>
                  <a:ea typeface="배달의민족 주아"/>
                </a:rPr>
                <a:t>화면구성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>
              <a:off x="111760" y="81617"/>
              <a:ext cx="532133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/>
              <a:r>
                <a:rPr lang="en-US" altLang="ko-KR" sz="4800" b="1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3</a:t>
              </a:r>
              <a:endParaRPr lang="ko-KR" altLang="en-US" sz="4800" b="1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7461060" y="1071437"/>
            <a:ext cx="3627434" cy="2720576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>
            <a:alphaModFix/>
            <a:lum/>
          </a:blip>
          <a:stretch>
            <a:fillRect/>
          </a:stretch>
        </p:blipFill>
        <p:spPr>
          <a:xfrm>
            <a:off x="7518028" y="3131893"/>
            <a:ext cx="3513498" cy="372610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55052AD-403D-233E-EC1B-67376E58A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197" y="1706039"/>
            <a:ext cx="7334250" cy="41719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279</Words>
  <Application>Microsoft Office PowerPoint</Application>
  <PresentationFormat>와이드스크린</PresentationFormat>
  <Paragraphs>87</Paragraphs>
  <Slides>19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Arial</vt:lpstr>
      <vt:lpstr>맑은 고딕</vt:lpstr>
      <vt:lpstr>배달의민족 주아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김 경서</dc:creator>
  <cp:keywords/>
  <dc:description/>
  <cp:lastModifiedBy>양 지혜</cp:lastModifiedBy>
  <cp:revision>8</cp:revision>
  <dcterms:created xsi:type="dcterms:W3CDTF">2022-06-21T04:27:53Z</dcterms:created>
  <dcterms:modified xsi:type="dcterms:W3CDTF">2022-06-24T14:45:14Z</dcterms:modified>
  <cp:category/>
  <cp:contentStatus/>
</cp:coreProperties>
</file>

<file path=docProps/thumbnail.jpeg>
</file>